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35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447"/>
            <a:ext cx="24317326" cy="3242303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